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21" d="100"/>
          <a:sy n="121" d="100"/>
        </p:scale>
        <p:origin x="-102" y="-12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 приложения 2)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№390»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040732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40525"/>
            <a:ext cx="2198161" cy="1062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485" y="824630"/>
            <a:ext cx="2098981" cy="104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334" y="824630"/>
            <a:ext cx="2130585" cy="1065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06" y="1897693"/>
            <a:ext cx="2171163" cy="125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353" y="1902546"/>
            <a:ext cx="2098981" cy="1245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334" y="1904677"/>
            <a:ext cx="2111950" cy="1243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284" y="2787774"/>
            <a:ext cx="1133935" cy="174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3284" y="840525"/>
            <a:ext cx="1133935" cy="194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606" y="3147813"/>
            <a:ext cx="2232737" cy="138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3893" y="3147814"/>
            <a:ext cx="2135899" cy="138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712" y="3147814"/>
            <a:ext cx="2111572" cy="1388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№390»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п.4 </a:t>
            </a:r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2)</a:t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523161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635896" y="2067694"/>
            <a:ext cx="21602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Проект</a:t>
            </a:r>
            <a:r>
              <a:rPr lang="ru-RU" dirty="0"/>
              <a:t>, посвященный Международному дню родного языка</a:t>
            </a:r>
            <a:r>
              <a:rPr lang="tt-RU" dirty="0"/>
              <a:t> 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7452320" y="2624565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02" y="339502"/>
            <a:ext cx="2043538" cy="1515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Дет.сад\Desktop\для отчета\IMG-20210225-WA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25855"/>
            <a:ext cx="1328367" cy="206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7390" y="976264"/>
            <a:ext cx="1900275" cy="1470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779" y="2499742"/>
            <a:ext cx="1372716" cy="1866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435" y="3336586"/>
            <a:ext cx="1268785" cy="1691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202" y="3316721"/>
            <a:ext cx="1240724" cy="1654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3185</TotalTime>
  <Words>30</Words>
  <Application>Microsoft Office PowerPoint</Application>
  <PresentationFormat>Экран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(п.3 приложения 2) МАДОУ «Детский сад №390»</vt:lpstr>
      <vt:lpstr>МАДОУ «Детский сад №390»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Дет.сад</cp:lastModifiedBy>
  <cp:revision>418</cp:revision>
  <cp:lastPrinted>2021-02-04T07:26:50Z</cp:lastPrinted>
  <dcterms:created xsi:type="dcterms:W3CDTF">2015-10-13T08:15:21Z</dcterms:created>
  <dcterms:modified xsi:type="dcterms:W3CDTF">2021-02-25T08:14:52Z</dcterms:modified>
</cp:coreProperties>
</file>